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0" r:id="rId3"/>
    <p:sldId id="287" r:id="rId4"/>
    <p:sldId id="288" r:id="rId5"/>
    <p:sldId id="289" r:id="rId6"/>
    <p:sldId id="291" r:id="rId7"/>
    <p:sldId id="293" r:id="rId8"/>
    <p:sldId id="294" r:id="rId9"/>
    <p:sldId id="301" r:id="rId10"/>
    <p:sldId id="302" r:id="rId11"/>
    <p:sldId id="292" r:id="rId12"/>
    <p:sldId id="295" r:id="rId13"/>
    <p:sldId id="259" r:id="rId14"/>
    <p:sldId id="300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642" autoAdjust="0"/>
  </p:normalViewPr>
  <p:slideViewPr>
    <p:cSldViewPr>
      <p:cViewPr>
        <p:scale>
          <a:sx n="77" d="100"/>
          <a:sy n="77" d="100"/>
        </p:scale>
        <p:origin x="-102" y="-8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4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spc="-150" smtClean="0">
                <a:solidFill>
                  <a:schemeClr val="bg1"/>
                </a:solidFill>
              </a:rPr>
              <a:t>4</a:t>
            </a:r>
            <a:r>
              <a:rPr lang="ko-KR" altLang="en-US" sz="4400" b="1" spc="-150" smtClean="0">
                <a:solidFill>
                  <a:schemeClr val="bg1"/>
                </a:solidFill>
              </a:rPr>
              <a:t>조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2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차 발표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문화재 복원게임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3848" y="4077072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발표자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20144824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홍 대 화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          20144720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 주 호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9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3892" y="271681"/>
            <a:ext cx="12682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추가 기능 및 일정 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pic>
        <p:nvPicPr>
          <p:cNvPr id="1026" name="Picture 2" descr="C:\Users\홍대화\Desktop\캡스톤1\ppt 사진\캡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700808"/>
            <a:ext cx="7488832" cy="4104456"/>
          </a:xfrm>
          <a:prstGeom prst="rect">
            <a:avLst/>
          </a:prstGeom>
          <a:noFill/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134076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추후 일정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7017" y="271681"/>
            <a:ext cx="922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사용한 </a:t>
            </a:r>
            <a:r>
              <a:rPr lang="en-US" altLang="ko-KR" sz="1200" b="1" spc="-150" dirty="0" smtClean="0">
                <a:solidFill>
                  <a:schemeClr val="bg1"/>
                </a:solidFill>
              </a:rPr>
              <a:t>Asset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1124744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사용한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Asset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395536" y="4581128"/>
            <a:ext cx="7992888" cy="1800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  Rocky Texture Pack                                                        Stone Free</a:t>
            </a: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문화재에 있는 돌과 석탑의 질감에 사용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                  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파괴된 문화재 사용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-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지붕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en-US" altLang="ko-KR" sz="1800" b="1" dirty="0" err="1" smtClean="0"/>
              <a:t>hanok</a:t>
            </a:r>
            <a:r>
              <a:rPr lang="en-US" altLang="ko-KR" sz="1800" b="1" dirty="0" smtClean="0"/>
              <a:t> roof </a:t>
            </a: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5122" name="Picture 2" descr="C:\Users\홍대화\Desktop\캡스톤1\ppt 사진\Rocky Texture Pa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772816"/>
            <a:ext cx="3096344" cy="2736304"/>
          </a:xfrm>
          <a:prstGeom prst="rect">
            <a:avLst/>
          </a:prstGeom>
          <a:noFill/>
        </p:spPr>
      </p:pic>
      <p:pic>
        <p:nvPicPr>
          <p:cNvPr id="5123" name="Picture 3" descr="C:\Users\홍대화\Desktop\캡스톤1\ppt 사진\스톤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1700808"/>
            <a:ext cx="3096344" cy="2808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추진 일정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개발환경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1" name="_x151592384" descr="EMB0000254c85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988840"/>
            <a:ext cx="2592288" cy="1789043"/>
          </a:xfrm>
          <a:prstGeom prst="rect">
            <a:avLst/>
          </a:prstGeom>
          <a:noFill/>
        </p:spPr>
      </p:pic>
      <p:pic>
        <p:nvPicPr>
          <p:cNvPr id="13" name="_x151592224" descr="EMB0000254c850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1988840"/>
            <a:ext cx="2664296" cy="1855304"/>
          </a:xfrm>
          <a:prstGeom prst="rect">
            <a:avLst/>
          </a:prstGeom>
          <a:noFill/>
        </p:spPr>
      </p:pic>
      <p:pic>
        <p:nvPicPr>
          <p:cNvPr id="14" name="_x151594624" descr="EMB0000254c850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1988840"/>
            <a:ext cx="2736304" cy="1872208"/>
          </a:xfrm>
          <a:prstGeom prst="rect">
            <a:avLst/>
          </a:prstGeom>
          <a:noFill/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798408" y="3789040"/>
            <a:ext cx="7590016" cy="9692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D" altLang="ko-KR" sz="20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</a:t>
            </a:r>
            <a:r>
              <a:rPr lang="ko-KR" altLang="en-US" sz="20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유니티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             </a:t>
            </a:r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Visual Studio 2017                    Windows 10</a:t>
            </a:r>
          </a:p>
          <a:p>
            <a:pPr marL="0" indent="0">
              <a:buNone/>
            </a:pPr>
            <a:endParaRPr lang="en-US" altLang="ko-KR" sz="2000" dirty="0" smtClean="0"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Q &amp; 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게임 소개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게임 소개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pPr>
              <a:buFontTx/>
              <a:buChar char="-"/>
            </a:pPr>
            <a:r>
              <a:rPr lang="en-US" altLang="ko-KR" sz="1200" b="1" spc="-150" dirty="0" smtClean="0"/>
              <a:t> </a:t>
            </a:r>
            <a:r>
              <a:rPr lang="ko-KR" altLang="en-US" sz="1200" b="1" spc="-150" dirty="0" smtClean="0"/>
              <a:t>기존과 차이점</a:t>
            </a:r>
          </a:p>
          <a:p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스테이지 소개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pPr>
              <a:buFontTx/>
              <a:buChar char="-"/>
            </a:pPr>
            <a:r>
              <a:rPr lang="ko-KR" altLang="en-US" sz="1200" b="1" spc="-150" dirty="0" smtClean="0"/>
              <a:t>퀴즈 및  소개</a:t>
            </a: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</a:t>
            </a:r>
            <a:r>
              <a:rPr lang="ko-KR" altLang="en-US" sz="1200" b="1" spc="-150" dirty="0" smtClean="0"/>
              <a:t>  추가할 기능</a:t>
            </a:r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r>
              <a:rPr lang="en-US" altLang="ko-KR" sz="1200" b="1" spc="-150" dirty="0" smtClean="0"/>
              <a:t> </a:t>
            </a:r>
            <a:r>
              <a:rPr lang="ko-KR" altLang="en-US" sz="1200" b="1" spc="-150" dirty="0" smtClean="0"/>
              <a:t>추후 일정</a:t>
            </a:r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사용한 </a:t>
            </a:r>
            <a:r>
              <a:rPr lang="en-US" altLang="ko-KR" sz="1200" b="1" spc="-150" dirty="0" smtClean="0"/>
              <a:t>asset</a:t>
            </a:r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개발환경</a:t>
            </a:r>
          </a:p>
          <a:p>
            <a:endParaRPr lang="en-US" altLang="ko-KR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진행현황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188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smtClean="0">
                <a:solidFill>
                  <a:schemeClr val="bg1"/>
                </a:solidFill>
                <a:latin typeface="+mj-ea"/>
              </a:rPr>
              <a:t>추가기능 및 일정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사용 </a:t>
            </a:r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Asset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Q &amp; A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33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게임 소개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494116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플레이어가 문화재를 체험하면서 문화재와 관련된 퀴즈와 정보를 얻고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,</a:t>
            </a: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파괴되거나 소실된 문화재의 설계도와 재료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아이템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들을 모아 문화재를 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복원하는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게임입니다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. </a:t>
            </a:r>
            <a:endParaRPr lang="en-US" altLang="ko-KR" sz="18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복원게임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1" name="Picture 7" descr="ìµì° ë¯¸ë¥µì¬ì§ ìí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628800"/>
            <a:ext cx="3384376" cy="3096344"/>
          </a:xfrm>
          <a:prstGeom prst="rect">
            <a:avLst/>
          </a:prstGeom>
          <a:noFill/>
        </p:spPr>
      </p:pic>
      <p:pic>
        <p:nvPicPr>
          <p:cNvPr id="14" name="Picture 15" descr="ìµì° ë¯¸ë¥µì¬ì§ ìí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7617" y="1628800"/>
            <a:ext cx="3240807" cy="3096344"/>
          </a:xfrm>
          <a:prstGeom prst="rect">
            <a:avLst/>
          </a:prstGeom>
          <a:noFill/>
        </p:spPr>
      </p:pic>
      <p:sp>
        <p:nvSpPr>
          <p:cNvPr id="16" name="오른쪽 화살표 15"/>
          <p:cNvSpPr/>
          <p:nvPr/>
        </p:nvSpPr>
        <p:spPr>
          <a:xfrm>
            <a:off x="4283968" y="2708920"/>
            <a:ext cx="720080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게임 소개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기존과 차이점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26627" name="Picture 3" descr="ì¬í, ë¬¸íì¬ë ê°ìíì¤(VR) ìë! | ë¯¸ëì°½ì¡°ê³¼íë¶ ì¹ì§ 2016ë 1ì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628800"/>
            <a:ext cx="3024336" cy="2520280"/>
          </a:xfrm>
          <a:prstGeom prst="rect">
            <a:avLst/>
          </a:prstGeom>
          <a:noFill/>
        </p:spPr>
      </p:pic>
      <p:sp>
        <p:nvSpPr>
          <p:cNvPr id="26629" name="AutoShape 5" descr="VR ë¬¸íì¬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31" name="AutoShape 7" descr="VR ë¬¸íì¬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4509120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-  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기존의 문화재 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VR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체험은 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VR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기기의 영상으로 문화재 체험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문화재와 게임을 결합하여 게임을 통한 문화체험 가능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FontTx/>
              <a:buChar char="-"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게임의 다양한 기능을 이용하여 문화재에 대한 흥미 유발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18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4" name="Picture 8" descr="ê²ì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628800"/>
            <a:ext cx="3168352" cy="2520280"/>
          </a:xfrm>
          <a:prstGeom prst="rect">
            <a:avLst/>
          </a:prstGeom>
          <a:noFill/>
        </p:spPr>
      </p:pic>
      <p:sp>
        <p:nvSpPr>
          <p:cNvPr id="16" name="오른쪽 화살표 15"/>
          <p:cNvSpPr/>
          <p:nvPr/>
        </p:nvSpPr>
        <p:spPr>
          <a:xfrm>
            <a:off x="4067944" y="2420888"/>
            <a:ext cx="1008112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395536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_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경주 불국사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395536" y="494116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불국사 석가탑이 균열로 인해 보수공사  전적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-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주요 문화재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불국사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유네스코 세계문화유산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다보탑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20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 </a:t>
            </a: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불국사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층석탑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21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청운교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백운교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23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4582" name="AutoShape 6" descr="ê²ì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7" name="Picture 3" descr="C:\Users\홍대화\Desktop\캡스톤1\ppt 사진\htm_20121019185336a010a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628800"/>
            <a:ext cx="4032448" cy="3168352"/>
          </a:xfrm>
          <a:prstGeom prst="rect">
            <a:avLst/>
          </a:prstGeom>
          <a:noFill/>
        </p:spPr>
      </p:pic>
      <p:pic>
        <p:nvPicPr>
          <p:cNvPr id="1028" name="Picture 4" descr="C:\Users\홍대화\Desktop\캡스톤1\ppt 사진\경주 불국사 스테이지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628800"/>
            <a:ext cx="4176464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4293096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석 가 탑               다 보 탑                      </a:t>
            </a:r>
            <a:r>
              <a:rPr lang="ko-KR" altLang="en-US" sz="24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백운교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청운교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899592" y="4869160"/>
            <a:ext cx="7848872" cy="1368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다보탑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파괴되어 설계도와 아이템을 획득하면 복원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2537" name="AutoShape 9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9" name="AutoShape 11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41" name="AutoShape 13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C:\Users\홍대화\Desktop\캡스톤1\ppt 사진\석가탑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196752"/>
            <a:ext cx="2088232" cy="2952328"/>
          </a:xfrm>
          <a:prstGeom prst="rect">
            <a:avLst/>
          </a:prstGeom>
          <a:noFill/>
        </p:spPr>
      </p:pic>
      <p:pic>
        <p:nvPicPr>
          <p:cNvPr id="2051" name="Picture 3" descr="C:\Users\홍대화\Desktop\캡스톤1\ppt 사진\다보탑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1196752"/>
            <a:ext cx="2304256" cy="2952328"/>
          </a:xfrm>
          <a:prstGeom prst="rect">
            <a:avLst/>
          </a:prstGeom>
          <a:noFill/>
        </p:spPr>
      </p:pic>
      <p:pic>
        <p:nvPicPr>
          <p:cNvPr id="2052" name="Picture 4" descr="C:\Users\홍대화\Desktop\캡스톤1\ppt 사진\백운교 청운교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1196752"/>
            <a:ext cx="3600400" cy="2952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돌발 퀴즈 및 소개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4725144"/>
            <a:ext cx="7848872" cy="792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플레이를 하면서 나오는 문화재 소개와 돌발 퀴즈 풀이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074" name="Picture 2" descr="C:\Users\홍대화\Desktop\캡스톤1\ppt 사진\퀴즈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628800"/>
            <a:ext cx="4176464" cy="2592288"/>
          </a:xfrm>
          <a:prstGeom prst="rect">
            <a:avLst/>
          </a:prstGeom>
          <a:noFill/>
        </p:spPr>
      </p:pic>
      <p:pic>
        <p:nvPicPr>
          <p:cNvPr id="3075" name="Picture 3" descr="C:\Users\홍대화\Desktop\캡스톤1\ppt 사진\정보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628800"/>
            <a:ext cx="4032448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3892" y="271681"/>
            <a:ext cx="12682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추가 기능 및 일정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아이템 기능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5085184"/>
            <a:ext cx="7848872" cy="1368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아이템 상자를 먹으면 설계도와 재료가 나오는 아이템 기능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755576" y="4293096"/>
            <a:ext cx="7848872" cy="504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                 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설계도                                                                  아이템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재료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</a:p>
        </p:txBody>
      </p:sp>
      <p:pic>
        <p:nvPicPr>
          <p:cNvPr id="20482" name="Picture 2" descr="ê²ì ì¬ë£ ìì´í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556792"/>
            <a:ext cx="3600400" cy="2615953"/>
          </a:xfrm>
          <a:prstGeom prst="rect">
            <a:avLst/>
          </a:prstGeom>
          <a:noFill/>
        </p:spPr>
      </p:pic>
      <p:pic>
        <p:nvPicPr>
          <p:cNvPr id="20484" name="Picture 4" descr="ê´ë ¨ ì´ë¯¸ì§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628800"/>
            <a:ext cx="3528392" cy="25206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3892" y="271681"/>
            <a:ext cx="12682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추가 기능 및 일정 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복원 기능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5301208"/>
            <a:ext cx="7848872" cy="792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재료와 설계도를 모으면  문화재가 복원되는 기능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755576" y="4581128"/>
            <a:ext cx="7848872" cy="504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    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파괴된  문화재                                                               복원된  문화재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3" name="Picture 3" descr="C:\Users\홍대화\Desktop\캡스톤1\ppt 사진\다보탑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556792"/>
            <a:ext cx="3312368" cy="2880320"/>
          </a:xfrm>
          <a:prstGeom prst="rect">
            <a:avLst/>
          </a:prstGeom>
          <a:noFill/>
        </p:spPr>
      </p:pic>
      <p:pic>
        <p:nvPicPr>
          <p:cNvPr id="4098" name="Picture 2" descr="C:\Users\홍대화\Desktop\캡스톤1\ppt 사진\다보탑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556792"/>
            <a:ext cx="3384376" cy="28803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387</Words>
  <Application>Microsoft Office PowerPoint</Application>
  <PresentationFormat>화면 슬라이드 쇼(4:3)</PresentationFormat>
  <Paragraphs>137</Paragraphs>
  <Slides>14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Windows 사용자</cp:lastModifiedBy>
  <cp:revision>64</cp:revision>
  <dcterms:created xsi:type="dcterms:W3CDTF">2016-11-03T20:47:04Z</dcterms:created>
  <dcterms:modified xsi:type="dcterms:W3CDTF">2019-03-27T13:08:06Z</dcterms:modified>
</cp:coreProperties>
</file>